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DA5A-6B53-44E7-9910-2F330E04F326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6A2E-0350-4FFB-85A8-94BF806A6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9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B6A2E-0350-4FFB-85A8-94BF806A677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2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18585521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по теме: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«Уроки риторики и речевой этикет как средство развития речи дошкольников».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028584" cy="2040632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О.С.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Ворова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Январь2020 г.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63691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ечевая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культура человека - это зеркало его духовной культуры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», -  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В.А. Сухомлинский.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Разминка: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Солнышко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выглянуло из-за туч и солнечный лучик: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глаз – откройте глаза;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лба – пошевелите бровями;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носа – наморщите нос;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губ – улыбнитесь;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плеч – приподнимите и опустите плечи;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рук – потрясите руками;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коснулся ног – встаньте и попрыгайте.</a:t>
            </a:r>
          </a:p>
        </p:txBody>
      </p:sp>
      <p:pic>
        <p:nvPicPr>
          <p:cNvPr id="3" name="Рисунок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279">
            <a:off x="6723895" y="50042"/>
            <a:ext cx="2078422" cy="27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Два часа не есть? Ужасно!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Я не завтракал напрасно.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Есть хочу как никогда!..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Два часа ждать? Ерунда!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Есть характер, воля есть,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 нельзя — не стану есть!</a:t>
            </a:r>
          </a:p>
        </p:txBody>
      </p:sp>
    </p:spTree>
    <p:extLst>
      <p:ext uri="{BB962C8B-B14F-4D97-AF65-F5344CB8AC3E}">
        <p14:creationId xmlns:p14="http://schemas.microsoft.com/office/powerpoint/2010/main" val="4241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81263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2" b="100000" l="1465" r="97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14453"/>
            <a:ext cx="5471942" cy="364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одна из самых древних наук на земле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 возникла как наука об искусной, умной, красивой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речи, прежде всего устной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наука о живом, звучащем слове, о подготовке и публичном произнесении своей речи.</a:t>
            </a:r>
          </a:p>
        </p:txBody>
      </p:sp>
    </p:spTree>
    <p:extLst>
      <p:ext uri="{BB962C8B-B14F-4D97-AF65-F5344CB8AC3E}">
        <p14:creationId xmlns:p14="http://schemas.microsoft.com/office/powerpoint/2010/main" val="35027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5302"/>
            <a:ext cx="835292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Основные задачи риторики для дошкольников: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развитие речевых способностей детей;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начальные представления об основных понятиях риторики повседневного и делового общения;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владеть основными элементами правильной точной речи;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 нормами русского литературного языка;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об искусстве человеческих взаимоотношений, помочь приобрести навыки и опыт, необходимые для адекватного поведения в различных речевых ситуациях;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 усвоить формулы речевого общения;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дошкольников к живому слову, пробудить интерес к истории языка;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6489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Основные задачи риторики для дошкольников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качества голоса (тембр, силу, высоту); дикцию, темп речи, дыхание;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коммуникативных качеств ребенка.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свободного общения со взрослыми и детьми;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излагать свои мысли последовательно, умение убеждать, отстаивать свою точку зрения;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актерские способности детей, работая над выразительностью их речи, пластики, мимики.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Основные задачи риторики для дошкольников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детях потребности соблюдения речевого этикета, добра и позитивного мировосприятия;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уважительное отношение к чистоте и богатству родной речи.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2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(в переводе с фр. — ярлык, этикетка).  Совокупность правил поведения, касающихся внешнего проявления отношения к людям.  Форма, манера поведения, правила учтивости и вежливости, принятие в том или ином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8398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489" y="548680"/>
            <a:ext cx="799288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Формула речевого этикета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i="1" u="sng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Думай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кому говоришь,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говоришь,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говоришь,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зачем говоришь,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этого будут последствия.</a:t>
            </a:r>
          </a:p>
        </p:txBody>
      </p:sp>
    </p:spTree>
    <p:extLst>
      <p:ext uri="{BB962C8B-B14F-4D97-AF65-F5344CB8AC3E}">
        <p14:creationId xmlns:p14="http://schemas.microsoft.com/office/powerpoint/2010/main" val="14021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Упражнение:</a:t>
            </a:r>
          </a:p>
          <a:p>
            <a:endParaRPr lang="ru-R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Мишка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косолапый по лесу идёт,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Шишки собирает и в карман кладёт.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Вдруг упала шишка прямо мишке в лоб,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Мишка рассердился и ногою – топ!</a:t>
            </a:r>
          </a:p>
        </p:txBody>
      </p:sp>
    </p:spTree>
    <p:extLst>
      <p:ext uri="{BB962C8B-B14F-4D97-AF65-F5344CB8AC3E}">
        <p14:creationId xmlns:p14="http://schemas.microsoft.com/office/powerpoint/2010/main" val="273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348880"/>
            <a:ext cx="4945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Звонит, щавель, километр, средства, красивее, поняла, квартал,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черпать.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Досуг, свекла, звонят, каталог, договор, исчерпать, деньгами,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торты, жалюзи.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40" y="2982813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1. Звони́т, щаве́ль, киломе́тр, сре́дства, краси́вее, поняла́, кварта́л, че́рпать.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2. Досу́г, свёкла, звоня́т, катало́г, догово́р, исче́рпать, деньга́ми, то́рты, жалюзи́.</a:t>
            </a:r>
          </a:p>
        </p:txBody>
      </p:sp>
    </p:spTree>
    <p:extLst>
      <p:ext uri="{BB962C8B-B14F-4D97-AF65-F5344CB8AC3E}">
        <p14:creationId xmlns:p14="http://schemas.microsoft.com/office/powerpoint/2010/main" val="39986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538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Консультация по теме: «Уроки риторики и речевой этикет как средство развития речи дошкольников».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педагогов: «Уроки риторики и речевой этикет как средство развития речи дошкольников».</dc:title>
  <dc:creator>Admin</dc:creator>
  <cp:lastModifiedBy>Aser</cp:lastModifiedBy>
  <cp:revision>19</cp:revision>
  <dcterms:created xsi:type="dcterms:W3CDTF">2019-04-23T11:10:11Z</dcterms:created>
  <dcterms:modified xsi:type="dcterms:W3CDTF">2020-01-29T06:02:03Z</dcterms:modified>
</cp:coreProperties>
</file>